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159" r:id="rId2"/>
    <p:sldId id="2209" r:id="rId3"/>
    <p:sldId id="2214" r:id="rId4"/>
    <p:sldId id="2215" r:id="rId5"/>
    <p:sldId id="2216" r:id="rId6"/>
    <p:sldId id="2217" r:id="rId7"/>
    <p:sldId id="2212" r:id="rId8"/>
    <p:sldId id="2220" r:id="rId9"/>
    <p:sldId id="2219" r:id="rId10"/>
    <p:sldId id="2221" r:id="rId11"/>
    <p:sldId id="2222" r:id="rId12"/>
    <p:sldId id="2213" r:id="rId13"/>
    <p:sldId id="2225" r:id="rId14"/>
    <p:sldId id="2224" r:id="rId15"/>
    <p:sldId id="2227" r:id="rId16"/>
    <p:sldId id="2226" r:id="rId17"/>
    <p:sldId id="2228" r:id="rId18"/>
    <p:sldId id="2223" r:id="rId19"/>
    <p:sldId id="2229" r:id="rId20"/>
    <p:sldId id="2230" r:id="rId21"/>
    <p:sldId id="2233" r:id="rId22"/>
    <p:sldId id="2231" r:id="rId23"/>
    <p:sldId id="2192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" pitchFamily="-65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Kafami" initials="D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FB1"/>
    <a:srgbClr val="B786C6"/>
    <a:srgbClr val="CBCDD6"/>
    <a:srgbClr val="ACB1BE"/>
    <a:srgbClr val="8E94A7"/>
    <a:srgbClr val="69728B"/>
    <a:srgbClr val="000000"/>
    <a:srgbClr val="071C21"/>
    <a:srgbClr val="CEC4A5"/>
    <a:srgbClr val="E33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1" autoAdjust="0"/>
    <p:restoredTop sz="67355" autoAdjust="0"/>
  </p:normalViewPr>
  <p:slideViewPr>
    <p:cSldViewPr snapToGrid="0" snapToObjects="1">
      <p:cViewPr varScale="1">
        <p:scale>
          <a:sx n="58" d="100"/>
          <a:sy n="58" d="100"/>
        </p:scale>
        <p:origin x="242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 showGuides="1">
      <p:cViewPr varScale="1">
        <p:scale>
          <a:sx n="128" d="100"/>
          <a:sy n="128" d="100"/>
        </p:scale>
        <p:origin x="2160" y="16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09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372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DINOT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DINOT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DINOT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DINOT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DINOT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5"/>
            <a:ext cx="5608320" cy="3660456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33419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49340-D2A3-432F-8C41-032AE0C022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65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67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49340-D2A3-432F-8C41-032AE0C022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65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362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49340-D2A3-432F-8C41-032AE0C022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65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258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49340-D2A3-432F-8C41-032AE0C022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65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466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49340-D2A3-432F-8C41-032AE0C022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65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279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49340-D2A3-432F-8C41-032AE0C022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65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723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49340-D2A3-432F-8C41-032AE0C022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65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935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49340-D2A3-432F-8C41-032AE0C022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65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35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49340-D2A3-432F-8C41-032AE0C022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65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346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49340-D2A3-432F-8C41-032AE0C022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65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73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fld id="{FE549340-D2A3-432F-8C41-032AE0C022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64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49340-D2A3-432F-8C41-032AE0C022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65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412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49340-D2A3-432F-8C41-032AE0C022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65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199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5"/>
            <a:ext cx="5608320" cy="3660456"/>
          </a:xfrm>
          <a:prstGeom prst="rect">
            <a:avLst/>
          </a:prstGeom>
        </p:spPr>
        <p:txBody>
          <a:bodyPr lIns="93172" tIns="46586" rIns="93172" bIns="46586"/>
          <a:lstStyle/>
          <a:p>
            <a:r>
              <a:rPr lang="en-US" dirty="0" smtClean="0"/>
              <a:t>At</a:t>
            </a:r>
            <a:r>
              <a:rPr lang="en-US" baseline="0" dirty="0" smtClean="0"/>
              <a:t> this time, myself and any other CSOSA officials are available to answer any questions you may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02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fld id="{FE549340-D2A3-432F-8C41-032AE0C022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6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fld id="{FE549340-D2A3-432F-8C41-032AE0C022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09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fld id="{FE549340-D2A3-432F-8C41-032AE0C022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9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fld id="{FE549340-D2A3-432F-8C41-032AE0C022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7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49340-D2A3-432F-8C41-032AE0C022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65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409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49340-D2A3-432F-8C41-032AE0C022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65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610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1574800"/>
            <a:ext cx="5670551" cy="42545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7464" y="6064609"/>
            <a:ext cx="4299712" cy="4961955"/>
          </a:xfrm>
          <a:prstGeom prst="rect">
            <a:avLst/>
          </a:prstGeom>
        </p:spPr>
        <p:txBody>
          <a:bodyPr lIns="93172" tIns="46586" rIns="93172" bIns="46586"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DINOT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4385" y="11969515"/>
            <a:ext cx="2329011" cy="632277"/>
          </a:xfrm>
          <a:prstGeom prst="rect">
            <a:avLst/>
          </a:prstGeom>
        </p:spPr>
        <p:txBody>
          <a:bodyPr lIns="93172" tIns="46586" rIns="93172" bIns="46586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549340-D2A3-432F-8C41-032AE0C022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itchFamily="-65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916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OSA_Op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16851"/>
            <a:ext cx="9144000" cy="685800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1" y="487619"/>
            <a:ext cx="5257800" cy="2503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0"/>
          <a:stretch/>
        </p:blipFill>
        <p:spPr>
          <a:xfrm>
            <a:off x="0" y="0"/>
            <a:ext cx="9144000" cy="2958704"/>
          </a:xfrm>
          <a:prstGeom prst="rect">
            <a:avLst/>
          </a:prstGeom>
        </p:spPr>
      </p:pic>
      <p:grpSp>
        <p:nvGrpSpPr>
          <p:cNvPr id="24" name="Group 23"/>
          <p:cNvGrpSpPr/>
          <p:nvPr userDrawn="1"/>
        </p:nvGrpSpPr>
        <p:grpSpPr>
          <a:xfrm>
            <a:off x="0" y="2958704"/>
            <a:ext cx="9144000" cy="64008"/>
            <a:chOff x="346491" y="3558952"/>
            <a:chExt cx="8458200" cy="64008"/>
          </a:xfrm>
        </p:grpSpPr>
        <p:sp>
          <p:nvSpPr>
            <p:cNvPr id="25" name="Rectangle 24"/>
            <p:cNvSpPr/>
            <p:nvPr userDrawn="1"/>
          </p:nvSpPr>
          <p:spPr bwMode="auto">
            <a:xfrm>
              <a:off x="346491" y="3558952"/>
              <a:ext cx="8458200" cy="640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26" name="Rectangle 25"/>
            <p:cNvSpPr/>
            <p:nvPr userDrawn="1"/>
          </p:nvSpPr>
          <p:spPr bwMode="auto">
            <a:xfrm flipV="1">
              <a:off x="346491" y="3558952"/>
              <a:ext cx="3801147" cy="6400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27" name="Rectangle 26"/>
            <p:cNvSpPr/>
            <p:nvPr userDrawn="1"/>
          </p:nvSpPr>
          <p:spPr bwMode="auto">
            <a:xfrm>
              <a:off x="346491" y="3558952"/>
              <a:ext cx="3679077" cy="64008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346491" y="3558952"/>
              <a:ext cx="3225073" cy="64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</p:grpSp>
      <p:sp>
        <p:nvSpPr>
          <p:cNvPr id="2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0624" y="3267439"/>
            <a:ext cx="8275320" cy="686494"/>
          </a:xfrm>
        </p:spPr>
        <p:txBody>
          <a:bodyPr anchor="t"/>
          <a:lstStyle>
            <a:lvl1pPr algn="l">
              <a:lnSpc>
                <a:spcPct val="100000"/>
              </a:lnSpc>
              <a:defRPr sz="3200" b="0" i="0" spc="100" baseline="0">
                <a:solidFill>
                  <a:schemeClr val="accent1"/>
                </a:solidFill>
                <a:latin typeface="+mj-lt"/>
                <a:ea typeface="Oswald" charset="0"/>
                <a:cs typeface="Oswald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8447" y="3842679"/>
            <a:ext cx="8275320" cy="382083"/>
          </a:xfrm>
        </p:spPr>
        <p:txBody>
          <a:bodyPr anchor="t"/>
          <a:lstStyle>
            <a:lvl1pPr algn="l">
              <a:lnSpc>
                <a:spcPct val="100000"/>
              </a:lnSpc>
              <a:defRPr sz="1600" b="0" i="0" spc="100" baseline="0">
                <a:solidFill>
                  <a:schemeClr val="accent1"/>
                </a:solidFill>
                <a:latin typeface="+mn-lt"/>
                <a:ea typeface="Oswald Light" charset="0"/>
                <a:cs typeface="Oswald Light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98" y="5893699"/>
            <a:ext cx="1465441" cy="6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OSA_Text &amp;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43343" y="823780"/>
            <a:ext cx="2937166" cy="6096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345" y="1433380"/>
            <a:ext cx="2937164" cy="4853119"/>
          </a:xfrm>
        </p:spPr>
        <p:txBody>
          <a:bodyPr anchor="ctr"/>
          <a:lstStyle>
            <a:lvl1pPr>
              <a:lnSpc>
                <a:spcPct val="100000"/>
              </a:lnSpc>
              <a:defRPr sz="2800" b="0" i="0" spc="0" baseline="0">
                <a:solidFill>
                  <a:schemeClr val="bg2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41"/>
          </p:nvPr>
        </p:nvSpPr>
        <p:spPr>
          <a:xfrm>
            <a:off x="3767667" y="823782"/>
            <a:ext cx="4923846" cy="546271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numCol="1" anchor="t"/>
          <a:lstStyle>
            <a:lvl1pPr marL="0" indent="0" algn="l">
              <a:buNone/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6534954"/>
            <a:ext cx="1828800" cy="12066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691513" y="6442038"/>
            <a:ext cx="452487" cy="287232"/>
          </a:xfrm>
          <a:prstGeom prst="rect">
            <a:avLst/>
          </a:prstGeom>
          <a:noFill/>
        </p:spPr>
        <p:txBody>
          <a:bodyPr wrap="square" lIns="162535" tIns="81267" rIns="162535" bIns="81267" rtlCol="0">
            <a:spAutoFit/>
          </a:bodyPr>
          <a:lstStyle/>
          <a:p>
            <a:pPr algn="r"/>
            <a:fld id="{D98AC513-89C1-A44F-BE85-4C639382BBFB}" type="slidenum">
              <a:rPr lang="en-US" sz="800" b="0" i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Gotham" charset="0"/>
                <a:cs typeface="Gotham" charset="0"/>
              </a:rPr>
              <a:t>‹#›</a:t>
            </a:fld>
            <a:endParaRPr lang="en-US" sz="800" b="0" i="0" baseline="0" dirty="0">
              <a:solidFill>
                <a:schemeClr val="tx1">
                  <a:lumMod val="40000"/>
                  <a:lumOff val="60000"/>
                </a:schemeClr>
              </a:solidFill>
              <a:latin typeface="+mj-lt"/>
              <a:ea typeface="Gotham" charset="0"/>
              <a:cs typeface="Gotha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OSA_Image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7666" y="1355463"/>
            <a:ext cx="4957233" cy="4931035"/>
          </a:xfrm>
        </p:spPr>
        <p:txBody>
          <a:bodyPr anchor="ctr"/>
          <a:lstStyle>
            <a:lvl1pPr>
              <a:lnSpc>
                <a:spcPct val="100000"/>
              </a:lnSpc>
              <a:defRPr sz="2800" b="0" i="0" spc="0" baseline="0">
                <a:solidFill>
                  <a:schemeClr val="bg2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40"/>
          </p:nvPr>
        </p:nvSpPr>
        <p:spPr>
          <a:xfrm>
            <a:off x="443345" y="823790"/>
            <a:ext cx="2937164" cy="54627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numCol="1" anchor="t"/>
          <a:lstStyle>
            <a:lvl1pPr marL="0" indent="0" algn="l">
              <a:buNone/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6534954"/>
            <a:ext cx="1828800" cy="12066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691513" y="6442038"/>
            <a:ext cx="452487" cy="287232"/>
          </a:xfrm>
          <a:prstGeom prst="rect">
            <a:avLst/>
          </a:prstGeom>
          <a:noFill/>
        </p:spPr>
        <p:txBody>
          <a:bodyPr wrap="square" lIns="162535" tIns="81267" rIns="162535" bIns="81267" rtlCol="0">
            <a:spAutoFit/>
          </a:bodyPr>
          <a:lstStyle/>
          <a:p>
            <a:pPr algn="r"/>
            <a:fld id="{D98AC513-89C1-A44F-BE85-4C639382BBFB}" type="slidenum">
              <a:rPr lang="en-US" sz="800" b="0" i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Gotham" charset="0"/>
                <a:cs typeface="Gotham" charset="0"/>
              </a:rPr>
              <a:t>‹#›</a:t>
            </a:fld>
            <a:endParaRPr lang="en-US" sz="800" b="0" i="0" baseline="0" dirty="0">
              <a:solidFill>
                <a:schemeClr val="tx1">
                  <a:lumMod val="40000"/>
                  <a:lumOff val="60000"/>
                </a:schemeClr>
              </a:solidFill>
              <a:latin typeface="+mj-lt"/>
              <a:ea typeface="Gotham" charset="0"/>
              <a:cs typeface="Gotham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3767666" y="823780"/>
            <a:ext cx="4957234" cy="53168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3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OSA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6534954"/>
            <a:ext cx="1828800" cy="12066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691513" y="6442038"/>
            <a:ext cx="452487" cy="287232"/>
          </a:xfrm>
          <a:prstGeom prst="rect">
            <a:avLst/>
          </a:prstGeom>
          <a:noFill/>
        </p:spPr>
        <p:txBody>
          <a:bodyPr wrap="square" lIns="162535" tIns="81267" rIns="162535" bIns="81267" rtlCol="0">
            <a:spAutoFit/>
          </a:bodyPr>
          <a:lstStyle/>
          <a:p>
            <a:pPr algn="r"/>
            <a:fld id="{D98AC513-89C1-A44F-BE85-4C639382BBFB}" type="slidenum">
              <a:rPr lang="en-US" sz="800" b="0" i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Gotham" charset="0"/>
                <a:cs typeface="Gotham" charset="0"/>
              </a:rPr>
              <a:t>‹#›</a:t>
            </a:fld>
            <a:endParaRPr lang="en-US" sz="800" b="0" i="0" baseline="0" dirty="0">
              <a:solidFill>
                <a:schemeClr val="tx1">
                  <a:lumMod val="40000"/>
                  <a:lumOff val="60000"/>
                </a:schemeClr>
              </a:solidFill>
              <a:latin typeface="+mj-lt"/>
              <a:ea typeface="Gotham" charset="0"/>
              <a:cs typeface="Gotham" charset="0"/>
            </a:endParaRP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40"/>
          </p:nvPr>
        </p:nvSpPr>
        <p:spPr>
          <a:xfrm>
            <a:off x="443344" y="823790"/>
            <a:ext cx="8281555" cy="54627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numCol="1" anchor="t"/>
          <a:lstStyle>
            <a:lvl1pPr marL="0" indent="0" algn="l">
              <a:buNone/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OSA_Title &amp; Image_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5934" y="4273620"/>
            <a:ext cx="4023158" cy="2012880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1pPr>
            <a:lvl2pPr marL="228588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458765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688941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919116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4692580" y="4273620"/>
            <a:ext cx="3998933" cy="2012880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1pPr>
            <a:lvl2pPr marL="228588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458765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688941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919116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35935" y="823781"/>
            <a:ext cx="8255578" cy="609600"/>
          </a:xfrm>
        </p:spPr>
        <p:txBody>
          <a:bodyPr/>
          <a:lstStyle>
            <a:lvl1pPr>
              <a:lnSpc>
                <a:spcPct val="100000"/>
              </a:lnSpc>
              <a:defRPr sz="2800" b="0" i="0" spc="0" baseline="0">
                <a:solidFill>
                  <a:schemeClr val="accent1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41"/>
          </p:nvPr>
        </p:nvSpPr>
        <p:spPr>
          <a:xfrm>
            <a:off x="4691913" y="1905001"/>
            <a:ext cx="3999600" cy="213761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numCol="1" anchor="t"/>
          <a:lstStyle>
            <a:lvl1pPr marL="0" indent="0" algn="l">
              <a:buNone/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42"/>
          </p:nvPr>
        </p:nvSpPr>
        <p:spPr>
          <a:xfrm>
            <a:off x="435934" y="1905001"/>
            <a:ext cx="4010937" cy="213761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numCol="1" anchor="t"/>
          <a:lstStyle>
            <a:lvl1pPr marL="0" indent="0" algn="l">
              <a:buNone/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6534954"/>
            <a:ext cx="1828800" cy="12066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691513" y="6442038"/>
            <a:ext cx="452487" cy="287232"/>
          </a:xfrm>
          <a:prstGeom prst="rect">
            <a:avLst/>
          </a:prstGeom>
          <a:noFill/>
        </p:spPr>
        <p:txBody>
          <a:bodyPr wrap="square" lIns="162535" tIns="81267" rIns="162535" bIns="81267" rtlCol="0">
            <a:spAutoFit/>
          </a:bodyPr>
          <a:lstStyle/>
          <a:p>
            <a:pPr algn="r"/>
            <a:fld id="{D98AC513-89C1-A44F-BE85-4C639382BBFB}" type="slidenum">
              <a:rPr lang="en-US" sz="800" b="0" i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Gotham" charset="0"/>
                <a:cs typeface="Gotham" charset="0"/>
              </a:rPr>
              <a:t>‹#›</a:t>
            </a:fld>
            <a:endParaRPr lang="en-US" sz="800" b="0" i="0" baseline="0" dirty="0">
              <a:solidFill>
                <a:schemeClr val="tx1">
                  <a:lumMod val="40000"/>
                  <a:lumOff val="60000"/>
                </a:schemeClr>
              </a:solidFill>
              <a:latin typeface="+mj-lt"/>
              <a:ea typeface="Gotham" charset="0"/>
              <a:cs typeface="Gotha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1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OSA_Title &amp; Image_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35935" y="4273620"/>
            <a:ext cx="2577398" cy="2012880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1pPr>
            <a:lvl2pPr marL="228588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458765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688941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919116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6130668" y="4273620"/>
            <a:ext cx="2560845" cy="2012880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1pPr>
            <a:lvl2pPr marL="228588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458765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688941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919116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35933" y="823781"/>
            <a:ext cx="8255579" cy="609600"/>
          </a:xfrm>
        </p:spPr>
        <p:txBody>
          <a:bodyPr/>
          <a:lstStyle>
            <a:lvl1pPr>
              <a:lnSpc>
                <a:spcPct val="100000"/>
              </a:lnSpc>
              <a:defRPr sz="2800" b="0" i="0" spc="0" baseline="0">
                <a:solidFill>
                  <a:schemeClr val="accent1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41"/>
          </p:nvPr>
        </p:nvSpPr>
        <p:spPr>
          <a:xfrm>
            <a:off x="6142530" y="1905001"/>
            <a:ext cx="2548983" cy="213761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numCol="1" anchor="t"/>
          <a:lstStyle>
            <a:lvl1pPr marL="0" indent="0" algn="l">
              <a:buNone/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42"/>
          </p:nvPr>
        </p:nvSpPr>
        <p:spPr>
          <a:xfrm>
            <a:off x="435934" y="1905001"/>
            <a:ext cx="2558725" cy="213761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numCol="1" anchor="t"/>
          <a:lstStyle>
            <a:lvl1pPr marL="0" indent="0" algn="l">
              <a:buNone/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43"/>
          </p:nvPr>
        </p:nvSpPr>
        <p:spPr>
          <a:xfrm>
            <a:off x="3264485" y="4273620"/>
            <a:ext cx="2676712" cy="2012880"/>
          </a:xfrm>
        </p:spPr>
        <p:txBody>
          <a:bodyPr/>
          <a:lstStyle>
            <a:lvl1pPr marL="0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1pPr>
            <a:lvl2pPr marL="228588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458765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688941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919116" indent="0">
              <a:lnSpc>
                <a:spcPct val="120000"/>
              </a:lnSpc>
              <a:buClr>
                <a:schemeClr val="accent1">
                  <a:lumMod val="75000"/>
                  <a:lumOff val="25000"/>
                </a:schemeClr>
              </a:buClr>
              <a:buFontTx/>
              <a:buNone/>
              <a:tabLst/>
              <a:defRPr sz="1200" b="0" i="0" spc="0" baseline="0">
                <a:solidFill>
                  <a:schemeClr val="accent5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44"/>
          </p:nvPr>
        </p:nvSpPr>
        <p:spPr>
          <a:xfrm>
            <a:off x="3260034" y="1905001"/>
            <a:ext cx="2651760" cy="213761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numCol="1" anchor="t"/>
          <a:lstStyle>
            <a:lvl1pPr marL="0" indent="0" algn="l">
              <a:buNone/>
              <a:defRPr sz="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6534954"/>
            <a:ext cx="1828800" cy="12066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691513" y="6442038"/>
            <a:ext cx="452487" cy="287232"/>
          </a:xfrm>
          <a:prstGeom prst="rect">
            <a:avLst/>
          </a:prstGeom>
          <a:noFill/>
        </p:spPr>
        <p:txBody>
          <a:bodyPr wrap="square" lIns="162535" tIns="81267" rIns="162535" bIns="81267" rtlCol="0">
            <a:spAutoFit/>
          </a:bodyPr>
          <a:lstStyle/>
          <a:p>
            <a:pPr algn="r"/>
            <a:fld id="{D98AC513-89C1-A44F-BE85-4C639382BBFB}" type="slidenum">
              <a:rPr lang="en-US" sz="800" b="0" i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Gotham" charset="0"/>
                <a:cs typeface="Gotham" charset="0"/>
              </a:rPr>
              <a:t>‹#›</a:t>
            </a:fld>
            <a:endParaRPr lang="en-US" sz="800" b="0" i="0" baseline="0" dirty="0">
              <a:solidFill>
                <a:schemeClr val="tx1">
                  <a:lumMod val="40000"/>
                  <a:lumOff val="60000"/>
                </a:schemeClr>
              </a:solidFill>
              <a:latin typeface="+mj-lt"/>
              <a:ea typeface="Gotham" charset="0"/>
              <a:cs typeface="Gotha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SOSA_Clo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" b="2586"/>
          <a:stretch/>
        </p:blipFill>
        <p:spPr>
          <a:xfrm>
            <a:off x="373" y="0"/>
            <a:ext cx="9143627" cy="6858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4" y="5872178"/>
            <a:ext cx="1596552" cy="566928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 flipH="1">
            <a:off x="346491" y="6546884"/>
            <a:ext cx="8458200" cy="64008"/>
            <a:chOff x="346491" y="2797973"/>
            <a:chExt cx="8458200" cy="64008"/>
          </a:xfrm>
        </p:grpSpPr>
        <p:sp>
          <p:nvSpPr>
            <p:cNvPr id="27" name="Rectangle 26"/>
            <p:cNvSpPr/>
            <p:nvPr userDrawn="1"/>
          </p:nvSpPr>
          <p:spPr bwMode="auto">
            <a:xfrm>
              <a:off x="346491" y="2797973"/>
              <a:ext cx="8458200" cy="6400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28" name="Rectangle 27"/>
            <p:cNvSpPr/>
            <p:nvPr userDrawn="1"/>
          </p:nvSpPr>
          <p:spPr bwMode="auto">
            <a:xfrm>
              <a:off x="346493" y="2797973"/>
              <a:ext cx="2975857" cy="6400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29" name="Rectangle 28"/>
            <p:cNvSpPr/>
            <p:nvPr userDrawn="1"/>
          </p:nvSpPr>
          <p:spPr bwMode="auto">
            <a:xfrm>
              <a:off x="346491" y="2797973"/>
              <a:ext cx="2849732" cy="64008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30" name="Rectangle 29"/>
            <p:cNvSpPr/>
            <p:nvPr userDrawn="1"/>
          </p:nvSpPr>
          <p:spPr bwMode="auto">
            <a:xfrm>
              <a:off x="346491" y="2797973"/>
              <a:ext cx="2395728" cy="64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2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/>
          <a:lstStyle/>
          <a:p>
            <a:fld id="{B2F0E727-16B4-004A-BC0C-76C9EAE15F3D}" type="datetime1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710863" y="6747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5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/>
          <a:lstStyle/>
          <a:p>
            <a:fld id="{C6B49F29-3D9C-7A45-968C-AC74B9FCC372}" type="datetime1">
              <a:rPr lang="en-US" smtClean="0"/>
              <a:t>10/9/2018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CEB3A92-7C38-714E-ADB5-63B5EBF1EAE2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36" y="2108051"/>
            <a:ext cx="1422051" cy="1486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4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/>
          <a:lstStyle/>
          <a:p>
            <a:fld id="{9B3762C0-B258-48F1-ADE6-176B4174CCDD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83346" y="5801148"/>
            <a:ext cx="480060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3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OSA_Divi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100" y="1983210"/>
            <a:ext cx="8305800" cy="1219200"/>
          </a:xfrm>
        </p:spPr>
        <p:txBody>
          <a:bodyPr anchor="b"/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21797" y="3524394"/>
            <a:ext cx="8275320" cy="64008"/>
            <a:chOff x="346491" y="3558952"/>
            <a:chExt cx="8275320" cy="64008"/>
          </a:xfrm>
        </p:grpSpPr>
        <p:sp>
          <p:nvSpPr>
            <p:cNvPr id="32" name="Rectangle 31"/>
            <p:cNvSpPr/>
            <p:nvPr userDrawn="1"/>
          </p:nvSpPr>
          <p:spPr bwMode="auto">
            <a:xfrm>
              <a:off x="346491" y="3558952"/>
              <a:ext cx="8275320" cy="6400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33" name="Rectangle 32"/>
            <p:cNvSpPr/>
            <p:nvPr userDrawn="1"/>
          </p:nvSpPr>
          <p:spPr bwMode="auto">
            <a:xfrm flipV="1">
              <a:off x="346491" y="3558952"/>
              <a:ext cx="3801147" cy="6400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34" name="Rectangle 33"/>
            <p:cNvSpPr/>
            <p:nvPr userDrawn="1"/>
          </p:nvSpPr>
          <p:spPr bwMode="auto">
            <a:xfrm>
              <a:off x="346491" y="3558952"/>
              <a:ext cx="3679077" cy="64008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35" name="Rectangle 34"/>
            <p:cNvSpPr/>
            <p:nvPr userDrawn="1"/>
          </p:nvSpPr>
          <p:spPr bwMode="auto">
            <a:xfrm>
              <a:off x="346491" y="3558952"/>
              <a:ext cx="3225073" cy="64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4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OSA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8523577" y="6482781"/>
            <a:ext cx="520989" cy="287232"/>
          </a:xfrm>
          <a:prstGeom prst="rect">
            <a:avLst/>
          </a:prstGeom>
          <a:noFill/>
        </p:spPr>
        <p:txBody>
          <a:bodyPr wrap="square" lIns="162535" tIns="81267" rIns="162535" bIns="81267" rtlCol="0">
            <a:spAutoFit/>
          </a:bodyPr>
          <a:lstStyle/>
          <a:p>
            <a:pPr algn="r"/>
            <a:fld id="{D98AC513-89C1-A44F-BE85-4C639382BBFB}" type="slidenum">
              <a:rPr lang="en-US" sz="800" b="0" i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Open Sans" charset="0"/>
                <a:cs typeface="Open Sans" charset="0"/>
              </a:rPr>
              <a:t>‹#›</a:t>
            </a:fld>
            <a:endParaRPr lang="en-US" sz="800" b="0" i="0" baseline="0" dirty="0">
              <a:solidFill>
                <a:schemeClr val="tx1">
                  <a:lumMod val="40000"/>
                  <a:lumOff val="60000"/>
                </a:schemeClr>
              </a:solidFill>
              <a:latin typeface="+mj-lt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OSA_Title Dee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3342" y="823785"/>
            <a:ext cx="8239027" cy="5462716"/>
          </a:xfrm>
        </p:spPr>
        <p:txBody>
          <a:bodyPr/>
          <a:lstStyle>
            <a:lvl1pPr>
              <a:lnSpc>
                <a:spcPct val="100000"/>
              </a:lnSpc>
              <a:defRPr sz="2800" b="0" i="0" spc="0" baseline="0">
                <a:solidFill>
                  <a:schemeClr val="accent1"/>
                </a:solidFill>
                <a:latin typeface="+mn-lt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6534954"/>
            <a:ext cx="1828800" cy="12066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691513" y="6442038"/>
            <a:ext cx="452487" cy="287232"/>
          </a:xfrm>
          <a:prstGeom prst="rect">
            <a:avLst/>
          </a:prstGeom>
          <a:noFill/>
        </p:spPr>
        <p:txBody>
          <a:bodyPr wrap="square" lIns="162535" tIns="81267" rIns="162535" bIns="81267" rtlCol="0">
            <a:spAutoFit/>
          </a:bodyPr>
          <a:lstStyle/>
          <a:p>
            <a:pPr algn="r"/>
            <a:fld id="{D98AC513-89C1-A44F-BE85-4C639382BBFB}" type="slidenum">
              <a:rPr lang="en-US" sz="800" b="0" i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Gotham" charset="0"/>
                <a:cs typeface="Gotham" charset="0"/>
              </a:rPr>
              <a:t>‹#›</a:t>
            </a:fld>
            <a:endParaRPr lang="en-US" sz="800" b="0" i="0" baseline="0" dirty="0">
              <a:solidFill>
                <a:schemeClr val="tx1">
                  <a:lumMod val="40000"/>
                  <a:lumOff val="60000"/>
                </a:schemeClr>
              </a:solidFill>
              <a:latin typeface="+mj-lt"/>
              <a:ea typeface="Gotham" charset="0"/>
              <a:cs typeface="Gotha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OSA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3344" y="823781"/>
            <a:ext cx="8248169" cy="609600"/>
          </a:xfrm>
        </p:spPr>
        <p:txBody>
          <a:bodyPr/>
          <a:lstStyle>
            <a:lvl1pPr>
              <a:lnSpc>
                <a:spcPct val="100000"/>
              </a:lnSpc>
              <a:defRPr sz="2800" b="0" i="0" spc="0" baseline="0">
                <a:solidFill>
                  <a:schemeClr val="accent1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6534954"/>
            <a:ext cx="1828800" cy="12066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691513" y="6442038"/>
            <a:ext cx="452487" cy="287232"/>
          </a:xfrm>
          <a:prstGeom prst="rect">
            <a:avLst/>
          </a:prstGeom>
          <a:noFill/>
        </p:spPr>
        <p:txBody>
          <a:bodyPr wrap="square" lIns="162535" tIns="81267" rIns="162535" bIns="81267" rtlCol="0">
            <a:spAutoFit/>
          </a:bodyPr>
          <a:lstStyle/>
          <a:p>
            <a:pPr algn="r"/>
            <a:fld id="{D98AC513-89C1-A44F-BE85-4C639382BBFB}" type="slidenum">
              <a:rPr lang="en-US" sz="800" b="0" i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Gotham" charset="0"/>
                <a:cs typeface="Gotham" charset="0"/>
              </a:rPr>
              <a:t>‹#›</a:t>
            </a:fld>
            <a:endParaRPr lang="en-US" sz="800" b="0" i="0" baseline="0" dirty="0">
              <a:solidFill>
                <a:schemeClr val="tx1">
                  <a:lumMod val="40000"/>
                  <a:lumOff val="60000"/>
                </a:schemeClr>
              </a:solidFill>
              <a:latin typeface="+mj-lt"/>
              <a:ea typeface="Gotham" charset="0"/>
              <a:cs typeface="Gotha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OSA_Title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3345" y="823781"/>
            <a:ext cx="8248168" cy="609600"/>
          </a:xfrm>
        </p:spPr>
        <p:txBody>
          <a:bodyPr/>
          <a:lstStyle>
            <a:lvl1pPr>
              <a:lnSpc>
                <a:spcPct val="100000"/>
              </a:lnSpc>
              <a:defRPr sz="2800" b="0" i="0" spc="0" baseline="0">
                <a:solidFill>
                  <a:schemeClr val="accent1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3345" y="1895104"/>
            <a:ext cx="8248168" cy="4391396"/>
          </a:xfrm>
        </p:spPr>
        <p:txBody>
          <a:bodyPr/>
          <a:lstStyle>
            <a:lvl1pPr marL="285750" indent="-285750">
              <a:lnSpc>
                <a:spcPct val="120000"/>
              </a:lnSpc>
              <a:buClr>
                <a:schemeClr val="accent1"/>
              </a:buClr>
              <a:buFont typeface="Arial" charset="0"/>
              <a:buChar char="•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1pPr>
            <a:lvl2pPr marL="514338" indent="-285750">
              <a:lnSpc>
                <a:spcPct val="120000"/>
              </a:lnSpc>
              <a:buClr>
                <a:schemeClr val="accent3"/>
              </a:buClr>
              <a:buFont typeface="Courier New" charset="0"/>
              <a:buChar char="o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2pPr>
            <a:lvl3pPr marL="744515" indent="-285750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3pPr>
            <a:lvl4pPr marL="974691" indent="-285750">
              <a:lnSpc>
                <a:spcPct val="120000"/>
              </a:lnSpc>
              <a:buClr>
                <a:schemeClr val="accent5"/>
              </a:buClr>
              <a:buFont typeface=".AppleSystemUIFont" charset="-120"/>
              <a:buChar char="-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4pPr>
            <a:lvl5pPr marL="1204866" indent="-285750">
              <a:lnSpc>
                <a:spcPct val="120000"/>
              </a:lnSpc>
              <a:buClr>
                <a:schemeClr val="accent1"/>
              </a:buClr>
              <a:buFont typeface="Wingdings" charset="2"/>
              <a:buChar char="Ø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6534954"/>
            <a:ext cx="1828800" cy="12066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691513" y="6442038"/>
            <a:ext cx="452487" cy="287232"/>
          </a:xfrm>
          <a:prstGeom prst="rect">
            <a:avLst/>
          </a:prstGeom>
          <a:noFill/>
        </p:spPr>
        <p:txBody>
          <a:bodyPr wrap="square" lIns="162535" tIns="81267" rIns="162535" bIns="81267" rtlCol="0">
            <a:spAutoFit/>
          </a:bodyPr>
          <a:lstStyle/>
          <a:p>
            <a:pPr algn="r"/>
            <a:fld id="{D98AC513-89C1-A44F-BE85-4C639382BBFB}" type="slidenum">
              <a:rPr lang="en-US" sz="800" b="0" i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Gotham" charset="0"/>
                <a:cs typeface="Gotham" charset="0"/>
              </a:rPr>
              <a:t>‹#›</a:t>
            </a:fld>
            <a:endParaRPr lang="en-US" sz="700" b="0" i="0" baseline="0" dirty="0">
              <a:solidFill>
                <a:schemeClr val="tx1">
                  <a:lumMod val="40000"/>
                  <a:lumOff val="60000"/>
                </a:schemeClr>
              </a:solidFill>
              <a:latin typeface="+mj-lt"/>
              <a:ea typeface="Gotham" charset="0"/>
              <a:cs typeface="Gotha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7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OSA_Title &amp; Text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3345" y="823781"/>
            <a:ext cx="8248168" cy="609600"/>
          </a:xfrm>
        </p:spPr>
        <p:txBody>
          <a:bodyPr/>
          <a:lstStyle>
            <a:lvl1pPr>
              <a:lnSpc>
                <a:spcPct val="100000"/>
              </a:lnSpc>
              <a:defRPr sz="2800" b="0" i="0" spc="0" baseline="0">
                <a:solidFill>
                  <a:schemeClr val="accent1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3345" y="1895104"/>
            <a:ext cx="8248168" cy="4391396"/>
          </a:xfrm>
        </p:spPr>
        <p:txBody>
          <a:bodyPr/>
          <a:lstStyle>
            <a:lvl1pPr marL="119057" indent="-119057">
              <a:lnSpc>
                <a:spcPct val="120000"/>
              </a:lnSpc>
              <a:buClr>
                <a:schemeClr val="accent1"/>
              </a:buClr>
              <a:buFont typeface="Arial" charset="0"/>
              <a:buChar char="•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1pPr>
            <a:lvl2pPr marL="349232" indent="-120644">
              <a:lnSpc>
                <a:spcPct val="120000"/>
              </a:lnSpc>
              <a:buClr>
                <a:schemeClr val="accent3"/>
              </a:buClr>
              <a:buFont typeface="Courier New" charset="0"/>
              <a:buChar char="o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2pPr>
            <a:lvl3pPr marL="579410" indent="-120644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3pPr>
            <a:lvl4pPr marL="809585" indent="-120644">
              <a:lnSpc>
                <a:spcPct val="120000"/>
              </a:lnSpc>
              <a:buClr>
                <a:schemeClr val="accent5"/>
              </a:buClr>
              <a:buFont typeface=".AppleSystemUIFont" charset="-120"/>
              <a:buChar char="-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4pPr>
            <a:lvl5pPr marL="1028649" indent="-109532">
              <a:lnSpc>
                <a:spcPct val="120000"/>
              </a:lnSpc>
              <a:buClr>
                <a:schemeClr val="accent1"/>
              </a:buClr>
              <a:buFont typeface="Wingdings" charset="2"/>
              <a:buChar char="Ø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6534954"/>
            <a:ext cx="1828800" cy="12066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691513" y="6442038"/>
            <a:ext cx="452487" cy="287232"/>
          </a:xfrm>
          <a:prstGeom prst="rect">
            <a:avLst/>
          </a:prstGeom>
          <a:noFill/>
        </p:spPr>
        <p:txBody>
          <a:bodyPr wrap="square" lIns="162535" tIns="81267" rIns="162535" bIns="81267" rtlCol="0">
            <a:spAutoFit/>
          </a:bodyPr>
          <a:lstStyle/>
          <a:p>
            <a:pPr algn="r"/>
            <a:fld id="{D98AC513-89C1-A44F-BE85-4C639382BBFB}" type="slidenum">
              <a:rPr lang="en-US" sz="800" b="0" i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Oswald" charset="0"/>
                <a:cs typeface="Oswald" charset="0"/>
              </a:rPr>
              <a:t>‹#›</a:t>
            </a:fld>
            <a:endParaRPr lang="en-US" sz="800" b="0" i="0" baseline="0" dirty="0">
              <a:solidFill>
                <a:schemeClr val="tx1">
                  <a:lumMod val="40000"/>
                  <a:lumOff val="60000"/>
                </a:schemeClr>
              </a:solidFill>
              <a:latin typeface="+mj-lt"/>
              <a:ea typeface="Oswald" charset="0"/>
              <a:cs typeface="Oswa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OSA_Title &amp; Text Bullets_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3345" y="1896424"/>
            <a:ext cx="4014090" cy="4390076"/>
          </a:xfrm>
        </p:spPr>
        <p:txBody>
          <a:bodyPr/>
          <a:lstStyle>
            <a:lvl1pPr marL="119057" indent="-119057">
              <a:lnSpc>
                <a:spcPct val="120000"/>
              </a:lnSpc>
              <a:buClr>
                <a:schemeClr val="accent1"/>
              </a:buClr>
              <a:buFont typeface="Arial" charset="0"/>
              <a:buChar char="•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1pPr>
            <a:lvl2pPr marL="349232" indent="-120644">
              <a:lnSpc>
                <a:spcPct val="120000"/>
              </a:lnSpc>
              <a:buClr>
                <a:schemeClr val="accent3"/>
              </a:buClr>
              <a:buFont typeface="Courier New" charset="0"/>
              <a:buChar char="o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2pPr>
            <a:lvl3pPr marL="579410" indent="-120644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3pPr>
            <a:lvl4pPr marL="809585" indent="-120644">
              <a:lnSpc>
                <a:spcPct val="120000"/>
              </a:lnSpc>
              <a:buClr>
                <a:schemeClr val="accent5"/>
              </a:buClr>
              <a:buFont typeface=".AppleSystemUIFont" charset="-120"/>
              <a:buChar char="-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4pPr>
            <a:lvl5pPr marL="1028649" indent="-109532">
              <a:lnSpc>
                <a:spcPct val="120000"/>
              </a:lnSpc>
              <a:buClr>
                <a:schemeClr val="accent1"/>
              </a:buClr>
              <a:buFont typeface="Wingdings" charset="2"/>
              <a:buChar char="Ø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1"/>
          </p:nvPr>
        </p:nvSpPr>
        <p:spPr>
          <a:xfrm>
            <a:off x="4692580" y="1896424"/>
            <a:ext cx="3998933" cy="4390076"/>
          </a:xfrm>
        </p:spPr>
        <p:txBody>
          <a:bodyPr/>
          <a:lstStyle>
            <a:lvl1pPr marL="119057" indent="-119057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  <a:tabLst/>
              <a:defRPr lang="en-US" sz="1400" b="0" i="0" spc="0" baseline="0" dirty="0" smtClean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1pPr>
            <a:lvl2pPr marL="349232" indent="-120644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  <a:tabLst/>
              <a:defRPr lang="en-US" sz="1400" b="0" i="0" spc="0" baseline="0" dirty="0" smtClean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2pPr>
            <a:lvl3pPr marL="579410" indent="-120644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  <a:tabLst/>
              <a:defRPr sz="1400" b="0" i="0" spc="0" baseline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3pPr>
            <a:lvl4pPr marL="809585" indent="-120644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  <a:tabLst/>
              <a:defRPr lang="en-US" sz="1400" b="0" i="0" spc="0" baseline="0" dirty="0" smtClean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4pPr>
            <a:lvl5pPr marL="1028649" indent="-109532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  <a:tabLst/>
              <a:defRPr lang="en-US" sz="1400" b="0" i="0" spc="0" baseline="0" dirty="0">
                <a:solidFill>
                  <a:schemeClr val="bg2"/>
                </a:solidFill>
                <a:latin typeface="+mn-lt"/>
                <a:ea typeface="Open Sans" charset="0"/>
                <a:cs typeface="Open Sans" charset="0"/>
              </a:defRPr>
            </a:lvl5pPr>
          </a:lstStyle>
          <a:p>
            <a:pPr marL="119057" lvl="0" indent="-119057" algn="l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tabLst/>
            </a:pPr>
            <a:r>
              <a:rPr lang="en-US" dirty="0" smtClean="0"/>
              <a:t>Click to edit Master text styles</a:t>
            </a:r>
          </a:p>
          <a:p>
            <a:pPr marL="349232" lvl="1" indent="-120644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Font typeface="Courier New" charset="0"/>
              <a:buChar char="o"/>
              <a:tabLst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marL="809585" lvl="3" indent="-120644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5"/>
              </a:buClr>
              <a:buFont typeface=".AppleSystemUIFont" charset="-120"/>
              <a:buChar char="-"/>
              <a:tabLst/>
            </a:pPr>
            <a:r>
              <a:rPr lang="en-US" dirty="0" smtClean="0"/>
              <a:t>Fourth level</a:t>
            </a:r>
          </a:p>
          <a:p>
            <a:pPr marL="1028649" lvl="4" indent="-109532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Ø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43345" y="825088"/>
            <a:ext cx="8248168" cy="609600"/>
          </a:xfrm>
        </p:spPr>
        <p:txBody>
          <a:bodyPr/>
          <a:lstStyle>
            <a:lvl1pPr>
              <a:lnSpc>
                <a:spcPct val="100000"/>
              </a:lnSpc>
              <a:defRPr sz="2800" b="0" i="0" spc="0" baseline="0">
                <a:solidFill>
                  <a:schemeClr val="accent1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6534954"/>
            <a:ext cx="1828800" cy="12066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8691513" y="6442038"/>
            <a:ext cx="452487" cy="287232"/>
          </a:xfrm>
          <a:prstGeom prst="rect">
            <a:avLst/>
          </a:prstGeom>
          <a:noFill/>
        </p:spPr>
        <p:txBody>
          <a:bodyPr wrap="square" lIns="162535" tIns="81267" rIns="162535" bIns="81267" rtlCol="0">
            <a:spAutoFit/>
          </a:bodyPr>
          <a:lstStyle/>
          <a:p>
            <a:pPr algn="r"/>
            <a:fld id="{D98AC513-89C1-A44F-BE85-4C639382BBFB}" type="slidenum">
              <a:rPr lang="en-US" sz="800" b="0" i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Gotham" charset="0"/>
                <a:cs typeface="Gotham" charset="0"/>
              </a:rPr>
              <a:t>‹#›</a:t>
            </a:fld>
            <a:endParaRPr lang="en-US" sz="800" b="0" i="0" baseline="0" dirty="0">
              <a:solidFill>
                <a:schemeClr val="tx1">
                  <a:lumMod val="40000"/>
                  <a:lumOff val="60000"/>
                </a:schemeClr>
              </a:solidFill>
              <a:latin typeface="+mj-lt"/>
              <a:ea typeface="Gotham" charset="0"/>
              <a:cs typeface="Gotha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8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OSA_Text_Int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3345" y="1433380"/>
            <a:ext cx="8248168" cy="4853120"/>
          </a:xfrm>
        </p:spPr>
        <p:txBody>
          <a:bodyPr tIns="0" anchor="ctr"/>
          <a:lstStyle>
            <a:lvl1pPr>
              <a:lnSpc>
                <a:spcPct val="150000"/>
              </a:lnSpc>
              <a:spcAft>
                <a:spcPts val="1000"/>
              </a:spcAft>
              <a:defRPr sz="2800" b="0" i="0" spc="0" baseline="0">
                <a:solidFill>
                  <a:schemeClr val="accent1"/>
                </a:solidFill>
                <a:latin typeface="+mj-lt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13" y="6534954"/>
            <a:ext cx="1828800" cy="12066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691513" y="6442038"/>
            <a:ext cx="452487" cy="287232"/>
          </a:xfrm>
          <a:prstGeom prst="rect">
            <a:avLst/>
          </a:prstGeom>
          <a:noFill/>
        </p:spPr>
        <p:txBody>
          <a:bodyPr wrap="square" lIns="162535" tIns="81267" rIns="162535" bIns="81267" rtlCol="0">
            <a:spAutoFit/>
          </a:bodyPr>
          <a:lstStyle/>
          <a:p>
            <a:pPr algn="r"/>
            <a:fld id="{D98AC513-89C1-A44F-BE85-4C639382BBFB}" type="slidenum">
              <a:rPr lang="en-US" sz="800" b="0" i="0" baseline="0" smtClean="0">
                <a:solidFill>
                  <a:schemeClr val="tx1">
                    <a:lumMod val="40000"/>
                    <a:lumOff val="60000"/>
                  </a:schemeClr>
                </a:solidFill>
                <a:latin typeface="+mj-lt"/>
                <a:ea typeface="Gotham" charset="0"/>
                <a:cs typeface="Gotham" charset="0"/>
              </a:rPr>
              <a:t>‹#›</a:t>
            </a:fld>
            <a:endParaRPr lang="en-US" sz="800" b="0" i="0" baseline="0" dirty="0">
              <a:solidFill>
                <a:schemeClr val="tx1">
                  <a:lumMod val="40000"/>
                  <a:lumOff val="60000"/>
                </a:schemeClr>
              </a:solidFill>
              <a:latin typeface="+mj-lt"/>
              <a:ea typeface="Gotham" charset="0"/>
              <a:cs typeface="Gotham" charset="0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43343" y="823780"/>
            <a:ext cx="8248170" cy="6096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0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6605" y="1650045"/>
            <a:ext cx="8280675" cy="464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6605" y="748442"/>
            <a:ext cx="8280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436605" y="339806"/>
            <a:ext cx="8275320" cy="64008"/>
            <a:chOff x="346491" y="2797973"/>
            <a:chExt cx="8275320" cy="64008"/>
          </a:xfrm>
        </p:grpSpPr>
        <p:sp>
          <p:nvSpPr>
            <p:cNvPr id="16" name="Rectangle 15"/>
            <p:cNvSpPr/>
            <p:nvPr userDrawn="1"/>
          </p:nvSpPr>
          <p:spPr bwMode="auto">
            <a:xfrm>
              <a:off x="346491" y="2797973"/>
              <a:ext cx="8275320" cy="6400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17" name="Rectangle 16"/>
            <p:cNvSpPr/>
            <p:nvPr userDrawn="1"/>
          </p:nvSpPr>
          <p:spPr bwMode="auto">
            <a:xfrm>
              <a:off x="346493" y="2797973"/>
              <a:ext cx="2975857" cy="64008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18" name="Rectangle 17"/>
            <p:cNvSpPr/>
            <p:nvPr userDrawn="1"/>
          </p:nvSpPr>
          <p:spPr bwMode="auto">
            <a:xfrm>
              <a:off x="346491" y="2797973"/>
              <a:ext cx="2849732" cy="64008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346491" y="2797973"/>
              <a:ext cx="2395728" cy="6400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106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51" r:id="rId2"/>
    <p:sldLayoutId id="2147484209" r:id="rId3"/>
    <p:sldLayoutId id="2147484173" r:id="rId4"/>
    <p:sldLayoutId id="2147484192" r:id="rId5"/>
    <p:sldLayoutId id="2147484265" r:id="rId6"/>
    <p:sldLayoutId id="2147484183" r:id="rId7"/>
    <p:sldLayoutId id="2147484179" r:id="rId8"/>
    <p:sldLayoutId id="2147484177" r:id="rId9"/>
    <p:sldLayoutId id="2147484152" r:id="rId10"/>
    <p:sldLayoutId id="2147484185" r:id="rId11"/>
    <p:sldLayoutId id="2147484188" r:id="rId12"/>
    <p:sldLayoutId id="2147484181" r:id="rId13"/>
    <p:sldLayoutId id="2147484264" r:id="rId14"/>
    <p:sldLayoutId id="2147484267" r:id="rId15"/>
    <p:sldLayoutId id="2147484271" r:id="rId16"/>
    <p:sldLayoutId id="2147484272" r:id="rId17"/>
    <p:sldLayoutId id="2147484273" r:id="rId18"/>
    <p:sldLayoutId id="2147484275" r:id="rId1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000" b="0" i="0" cap="small" spc="0" baseline="0">
          <a:solidFill>
            <a:schemeClr val="accent1"/>
          </a:solidFill>
          <a:latin typeface="+mj-lt"/>
          <a:ea typeface="Oswald" charset="0"/>
          <a:cs typeface="Oswald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06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06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06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06" charset="0"/>
          <a:ea typeface="ＭＳ Ｐゴシック" pitchFamily="-65" charset="-128"/>
          <a:cs typeface="ＭＳ Ｐゴシック" pitchFamily="-65" charset="-128"/>
        </a:defRPr>
      </a:lvl5pPr>
      <a:lvl6pPr marL="4571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06" charset="0"/>
        </a:defRPr>
      </a:lvl6pPr>
      <a:lvl7pPr marL="91435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06" charset="0"/>
        </a:defRPr>
      </a:lvl7pPr>
      <a:lvl8pPr marL="13715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06" charset="0"/>
        </a:defRPr>
      </a:lvl8pPr>
      <a:lvl9pPr marL="18287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Verdana" pitchFamily="-106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1200"/>
        </a:spcBef>
        <a:spcAft>
          <a:spcPct val="0"/>
        </a:spcAft>
        <a:buClr>
          <a:srgbClr val="24466B"/>
        </a:buClr>
        <a:buFontTx/>
        <a:buNone/>
        <a:defRPr sz="1400" b="0" i="0" baseline="0">
          <a:solidFill>
            <a:schemeClr val="bg2"/>
          </a:solidFill>
          <a:latin typeface="+mn-lt"/>
          <a:ea typeface="Verdana" charset="0"/>
          <a:cs typeface="Verdana" charset="0"/>
        </a:defRPr>
      </a:lvl1pPr>
      <a:lvl2pPr marL="266687" indent="0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rgbClr val="24466B"/>
        </a:buClr>
        <a:buFontTx/>
        <a:buNone/>
        <a:tabLst/>
        <a:defRPr sz="1400" b="0" i="0" baseline="0">
          <a:solidFill>
            <a:schemeClr val="bg2"/>
          </a:solidFill>
          <a:latin typeface="+mn-lt"/>
          <a:ea typeface="Verdana" charset="0"/>
          <a:cs typeface="Verdana" charset="0"/>
        </a:defRPr>
      </a:lvl2pPr>
      <a:lvl3pPr marL="509564" indent="0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rgbClr val="24466B"/>
        </a:buClr>
        <a:buFontTx/>
        <a:buNone/>
        <a:defRPr sz="1400" b="0" i="0" baseline="0">
          <a:solidFill>
            <a:schemeClr val="bg2"/>
          </a:solidFill>
          <a:latin typeface="+mn-lt"/>
          <a:ea typeface="Verdana" charset="0"/>
          <a:cs typeface="Verdana" charset="0"/>
        </a:defRPr>
      </a:lvl3pPr>
      <a:lvl4pPr marL="796885" indent="0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rgbClr val="24466B"/>
        </a:buClr>
        <a:buFontTx/>
        <a:buNone/>
        <a:defRPr sz="1400" b="0" i="0" baseline="0">
          <a:solidFill>
            <a:schemeClr val="bg2"/>
          </a:solidFill>
          <a:latin typeface="+mn-lt"/>
          <a:ea typeface="Verdana" charset="0"/>
          <a:cs typeface="Verdana" charset="0"/>
        </a:defRPr>
      </a:lvl4pPr>
      <a:lvl5pPr marL="1203265" indent="-177791" algn="l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Font typeface="Wingdings" charset="2"/>
        <a:buChar char="§"/>
        <a:defRPr sz="1400">
          <a:solidFill>
            <a:srgbClr val="717576"/>
          </a:solidFill>
          <a:latin typeface="+mj-lt"/>
          <a:ea typeface="Arial"/>
          <a:cs typeface="Arial"/>
        </a:defRPr>
      </a:lvl5pPr>
      <a:lvl6pPr marL="2055710" indent="-171442" algn="l" rtl="0" eaLnBrk="1" fontAlgn="base" hangingPunct="1">
        <a:lnSpc>
          <a:spcPct val="120000"/>
        </a:lnSpc>
        <a:spcBef>
          <a:spcPct val="60000"/>
        </a:spcBef>
        <a:spcAft>
          <a:spcPct val="0"/>
        </a:spcAft>
        <a:buChar char="»"/>
        <a:defRPr>
          <a:solidFill>
            <a:srgbClr val="4C4C4C"/>
          </a:solidFill>
          <a:latin typeface="+mn-lt"/>
          <a:ea typeface="ＭＳ Ｐゴシック" pitchFamily="-106" charset="-128"/>
        </a:defRPr>
      </a:lvl6pPr>
      <a:lvl7pPr marL="2512887" indent="-171442" algn="l" rtl="0" eaLnBrk="1" fontAlgn="base" hangingPunct="1">
        <a:lnSpc>
          <a:spcPct val="120000"/>
        </a:lnSpc>
        <a:spcBef>
          <a:spcPct val="60000"/>
        </a:spcBef>
        <a:spcAft>
          <a:spcPct val="0"/>
        </a:spcAft>
        <a:buChar char="»"/>
        <a:defRPr>
          <a:solidFill>
            <a:srgbClr val="4C4C4C"/>
          </a:solidFill>
          <a:latin typeface="+mn-lt"/>
          <a:ea typeface="ＭＳ Ｐゴシック" pitchFamily="-106" charset="-128"/>
        </a:defRPr>
      </a:lvl7pPr>
      <a:lvl8pPr marL="2970065" indent="-171442" algn="l" rtl="0" eaLnBrk="1" fontAlgn="base" hangingPunct="1">
        <a:lnSpc>
          <a:spcPct val="120000"/>
        </a:lnSpc>
        <a:spcBef>
          <a:spcPct val="60000"/>
        </a:spcBef>
        <a:spcAft>
          <a:spcPct val="0"/>
        </a:spcAft>
        <a:buChar char="»"/>
        <a:defRPr>
          <a:solidFill>
            <a:srgbClr val="4C4C4C"/>
          </a:solidFill>
          <a:latin typeface="+mn-lt"/>
          <a:ea typeface="ＭＳ Ｐゴシック" pitchFamily="-106" charset="-128"/>
        </a:defRPr>
      </a:lvl8pPr>
      <a:lvl9pPr marL="3427242" indent="-171442" algn="l" rtl="0" eaLnBrk="1" fontAlgn="base" hangingPunct="1">
        <a:lnSpc>
          <a:spcPct val="120000"/>
        </a:lnSpc>
        <a:spcBef>
          <a:spcPct val="60000"/>
        </a:spcBef>
        <a:spcAft>
          <a:spcPct val="0"/>
        </a:spcAft>
        <a:buChar char="»"/>
        <a:defRPr>
          <a:solidFill>
            <a:srgbClr val="4C4C4C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960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54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Princess.McDuffie@csosa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8447" y="3310664"/>
            <a:ext cx="8275320" cy="1875386"/>
          </a:xfrm>
        </p:spPr>
        <p:txBody>
          <a:bodyPr/>
          <a:lstStyle/>
          <a:p>
            <a:pPr algn="ctr"/>
            <a:r>
              <a:rPr lang="en-US" dirty="0" smtClean="0">
                <a:latin typeface="Oswald" charset="0"/>
                <a:ea typeface="Oswald" charset="0"/>
                <a:cs typeface="Oswald" charset="0"/>
              </a:rPr>
              <a:t>Domestic Violence Intervention </a:t>
            </a:r>
            <a:r>
              <a:rPr lang="en-US" dirty="0" smtClean="0">
                <a:latin typeface="Oswald" charset="0"/>
              </a:rPr>
              <a:t>Program (DVIP)</a:t>
            </a:r>
            <a:endParaRPr lang="en-US" dirty="0"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8447" y="4438511"/>
            <a:ext cx="8275320" cy="493909"/>
          </a:xfrm>
        </p:spPr>
        <p:txBody>
          <a:bodyPr/>
          <a:lstStyle/>
          <a:p>
            <a:pPr algn="ctr"/>
            <a:r>
              <a:rPr lang="en-US" i="1" dirty="0" smtClean="0">
                <a:latin typeface="Oswald Light" charset="0"/>
              </a:rPr>
              <a:t>Addressing and Preventing Domestic Violence</a:t>
            </a:r>
            <a:endParaRPr lang="en-US" i="1" dirty="0">
              <a:latin typeface="Oswald Light" charset="0"/>
            </a:endParaRP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411773" y="6077992"/>
            <a:ext cx="8275320" cy="3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24466B"/>
              </a:buClr>
              <a:buFontTx/>
              <a:buNone/>
              <a:defRPr sz="1600" b="0" i="0" spc="100" baseline="0">
                <a:solidFill>
                  <a:schemeClr val="accent1"/>
                </a:solidFill>
                <a:latin typeface="+mn-lt"/>
                <a:ea typeface="Oswald Light" charset="0"/>
                <a:cs typeface="Oswald Light" charset="0"/>
              </a:defRPr>
            </a:lvl1pPr>
            <a:lvl2pPr marL="266687" indent="0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24466B"/>
              </a:buClr>
              <a:buFontTx/>
              <a:buNone/>
              <a:tabLst/>
              <a:defRPr sz="1400" b="0" i="0" baseline="0">
                <a:solidFill>
                  <a:schemeClr val="bg2"/>
                </a:solidFill>
                <a:latin typeface="+mn-lt"/>
                <a:ea typeface="Verdana" charset="0"/>
                <a:cs typeface="Verdana" charset="0"/>
              </a:defRPr>
            </a:lvl2pPr>
            <a:lvl3pPr marL="509564" indent="0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24466B"/>
              </a:buClr>
              <a:buFontTx/>
              <a:buNone/>
              <a:defRPr sz="1400" b="0" i="0" baseline="0">
                <a:solidFill>
                  <a:schemeClr val="bg2"/>
                </a:solidFill>
                <a:latin typeface="+mn-lt"/>
                <a:ea typeface="Verdana" charset="0"/>
                <a:cs typeface="Verdana" charset="0"/>
              </a:defRPr>
            </a:lvl3pPr>
            <a:lvl4pPr marL="796885" indent="0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24466B"/>
              </a:buClr>
              <a:buFontTx/>
              <a:buNone/>
              <a:defRPr sz="1400" b="0" i="0" baseline="0">
                <a:solidFill>
                  <a:schemeClr val="bg2"/>
                </a:solidFill>
                <a:latin typeface="+mn-lt"/>
                <a:ea typeface="Verdana" charset="0"/>
                <a:cs typeface="Verdana" charset="0"/>
              </a:defRPr>
            </a:lvl4pPr>
            <a:lvl5pPr marL="1203265" indent="-177791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400">
                <a:solidFill>
                  <a:srgbClr val="717576"/>
                </a:solidFill>
                <a:latin typeface="+mj-lt"/>
                <a:ea typeface="Arial"/>
                <a:cs typeface="Arial"/>
              </a:defRPr>
            </a:lvl5pPr>
            <a:lvl6pPr marL="2055710" indent="-171442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rgbClr val="4C4C4C"/>
                </a:solidFill>
                <a:latin typeface="+mn-lt"/>
                <a:ea typeface="ＭＳ Ｐゴシック" pitchFamily="-106" charset="-128"/>
              </a:defRPr>
            </a:lvl6pPr>
            <a:lvl7pPr marL="2512887" indent="-171442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rgbClr val="4C4C4C"/>
                </a:solidFill>
                <a:latin typeface="+mn-lt"/>
                <a:ea typeface="ＭＳ Ｐゴシック" pitchFamily="-106" charset="-128"/>
              </a:defRPr>
            </a:lvl7pPr>
            <a:lvl8pPr marL="2970065" indent="-171442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rgbClr val="4C4C4C"/>
                </a:solidFill>
                <a:latin typeface="+mn-lt"/>
                <a:ea typeface="ＭＳ Ｐゴシック" pitchFamily="-106" charset="-128"/>
              </a:defRPr>
            </a:lvl8pPr>
            <a:lvl9pPr marL="3427242" indent="-171442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rgbClr val="4C4C4C"/>
                </a:solidFill>
                <a:latin typeface="+mn-lt"/>
                <a:ea typeface="ＭＳ Ｐゴシック" pitchFamily="-106" charset="-128"/>
              </a:defRPr>
            </a:lvl9pPr>
          </a:lstStyle>
          <a:p>
            <a:r>
              <a:rPr lang="en-US" sz="2000" kern="0" dirty="0" smtClean="0">
                <a:latin typeface="Oswald Light" charset="0"/>
              </a:rPr>
              <a:t>October 12, 2018</a:t>
            </a:r>
            <a:endParaRPr lang="en-US" sz="2000" kern="0" dirty="0">
              <a:latin typeface="Oswald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4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Accept responsibility for battering, assaulting, and/or threatening behavior.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Learn why violence is used to solve problems.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Understand the processes necessary to change behavior.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Increase constructive expressions of emotions, listening skills, and anger control.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18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Objectives Continued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Gain better self-control.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Decrease isolation of the batterer and develop potential support systems.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Understand the inter-generational aspects of battering and family violence.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Elicit commitments to end violent behavior in intimate and familial relationships.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Teach alternative strategies to resolving conflicts within intimate and familial relationships (Safety Plan/Equality </a:t>
            </a:r>
            <a:r>
              <a:rPr lang="en-US" sz="2800" dirty="0" smtClean="0">
                <a:solidFill>
                  <a:schemeClr val="tx2"/>
                </a:solidFill>
              </a:rPr>
              <a:t>Wheel).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120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DVIP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43345" y="1908012"/>
            <a:ext cx="8248168" cy="4391396"/>
          </a:xfrm>
        </p:spPr>
        <p:txBody>
          <a:bodyPr/>
          <a:lstStyle/>
          <a:p>
            <a:pPr lvl="1" algn="ctr">
              <a:lnSpc>
                <a:spcPct val="90000"/>
              </a:lnSpc>
              <a:buNone/>
              <a:defRPr/>
            </a:pPr>
            <a:r>
              <a:rPr lang="en-US" sz="2800" i="1" u="sng" dirty="0" smtClean="0">
                <a:solidFill>
                  <a:schemeClr val="tx2"/>
                </a:solidFill>
              </a:rPr>
              <a:t>HYBRID PROGRAM – Duluth Model coupled with current best practices</a:t>
            </a:r>
            <a:endParaRPr lang="en-US" sz="2800" i="1" u="sng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Male/Female facilitators.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DVIP Abuse based on Power and Control.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Psycho-educational models </a:t>
            </a:r>
            <a:r>
              <a:rPr lang="en-US" sz="2800" dirty="0">
                <a:solidFill>
                  <a:schemeClr val="tx2"/>
                </a:solidFill>
                <a:sym typeface="Wingdings" panose="05000000000000000000" pitchFamily="2" charset="2"/>
              </a:rPr>
              <a:t> incorporate </a:t>
            </a:r>
            <a:r>
              <a:rPr lang="en-US" sz="2800" dirty="0">
                <a:solidFill>
                  <a:schemeClr val="tx2"/>
                </a:solidFill>
              </a:rPr>
              <a:t>Safety Plan and Control Log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9296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DVIP Groups: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Domestic </a:t>
            </a:r>
            <a:r>
              <a:rPr lang="en-US" sz="2800" dirty="0">
                <a:solidFill>
                  <a:schemeClr val="tx2"/>
                </a:solidFill>
              </a:rPr>
              <a:t>Violence Groups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Family Violence Groups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Anger Management Groups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Behavioral Health Groups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Fee Based Groups/Non-Fee Groups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English/Non-English Speaking Groups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Individual Counseling (one-on-one)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22 weeks, 12 weeks (90 minute sessions)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523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Facilitators Responsibilities: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Support, encourage and facilitate the participants in the change process.</a:t>
            </a:r>
          </a:p>
          <a:p>
            <a:pPr>
              <a:lnSpc>
                <a:spcPct val="80000"/>
              </a:lnSpc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To </a:t>
            </a:r>
            <a:r>
              <a:rPr lang="en-US" sz="2800" dirty="0">
                <a:solidFill>
                  <a:schemeClr val="tx2"/>
                </a:solidFill>
              </a:rPr>
              <a:t>hold participants accountable for further acts of violence and for failure to complete the program.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To keep the group focused on the issues of violence, abuse, control, and change.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323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Facilitators Responsibilities Continued: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To facilitate reflective and critical thinking about domestic and family violence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To </a:t>
            </a:r>
            <a:r>
              <a:rPr lang="en-US" sz="2800" dirty="0">
                <a:solidFill>
                  <a:schemeClr val="tx2"/>
                </a:solidFill>
              </a:rPr>
              <a:t>maintain an atmosphere that is compassionate, challenging, non-colluding and change enabling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To </a:t>
            </a:r>
            <a:r>
              <a:rPr lang="en-US" sz="2800" dirty="0">
                <a:solidFill>
                  <a:schemeClr val="tx2"/>
                </a:solidFill>
              </a:rPr>
              <a:t>provide new information and teach non-controlling skills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</a:p>
          <a:p>
            <a:pPr>
              <a:lnSpc>
                <a:spcPct val="80000"/>
              </a:lnSpc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To </a:t>
            </a:r>
            <a:r>
              <a:rPr lang="en-US" sz="2800" dirty="0">
                <a:solidFill>
                  <a:schemeClr val="tx2"/>
                </a:solidFill>
              </a:rPr>
              <a:t>facilitate a healthy group process</a:t>
            </a:r>
            <a:r>
              <a:rPr lang="en-US" sz="2800" i="1" dirty="0">
                <a:solidFill>
                  <a:schemeClr val="tx2"/>
                </a:solidFill>
              </a:rPr>
              <a:t>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2415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of Abuse</a:t>
            </a:r>
            <a:endParaRPr lang="en-US" dirty="0"/>
          </a:p>
        </p:txBody>
      </p:sp>
      <p:pic>
        <p:nvPicPr>
          <p:cNvPr id="4" name="Picture 4" descr="cycle_of_abuse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330" y="1561823"/>
            <a:ext cx="7168362" cy="4381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2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Power and Control Wheel</a:t>
            </a:r>
            <a:endParaRPr lang="en-US" dirty="0"/>
          </a:p>
        </p:txBody>
      </p:sp>
      <p:pic>
        <p:nvPicPr>
          <p:cNvPr id="4" name="Picture 2" descr="powerandcontrol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730" y="1488403"/>
            <a:ext cx="5539796" cy="479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20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Equality Wheel</a:t>
            </a:r>
            <a:endParaRPr lang="en-US" dirty="0"/>
          </a:p>
        </p:txBody>
      </p:sp>
      <p:pic>
        <p:nvPicPr>
          <p:cNvPr id="4" name="Picture 4" descr="imagv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4726" y="1433381"/>
            <a:ext cx="6507591" cy="48531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4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DVIP/Supervision Collaboration: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DVIP staff notifies supervision staff within 24 hours when a participant misses his/her first session.  A sanction is also requested.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DVIP staff notifies supervision staff within 24 hours when a participant misses his/her second session.  A sanction is also requested. Participant signs a Notification of Absences Form.  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A Case Staffing is requested and scheduled within 5 business days of participants third missed session.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Fourth missed session results in recommendation from case staffing (suspension, withdrawal, termination). 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Victims are notified when a participant is terminated from the DVIP.</a:t>
            </a:r>
          </a:p>
        </p:txBody>
      </p:sp>
    </p:spTree>
    <p:extLst>
      <p:ext uri="{BB962C8B-B14F-4D97-AF65-F5344CB8AC3E}">
        <p14:creationId xmlns:p14="http://schemas.microsoft.com/office/powerpoint/2010/main" val="2691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CSOSA?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Established in 1997, CSOSA or the Court Services and Offender Supervision Agency is a Federal Government agency that supervises men and women on probation, parole or supervised release in Washington, D.C.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382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Participants </a:t>
            </a:r>
            <a:r>
              <a:rPr lang="en-US" sz="1800" dirty="0">
                <a:solidFill>
                  <a:schemeClr val="tx2"/>
                </a:solidFill>
              </a:rPr>
              <a:t>Response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  - Beginning &gt;&gt;&gt;&gt;&gt;&gt;&gt;&gt;&gt;	</a:t>
            </a:r>
            <a:r>
              <a:rPr lang="en-US" sz="1800" dirty="0" smtClean="0">
                <a:solidFill>
                  <a:schemeClr val="tx2"/>
                </a:solidFill>
              </a:rPr>
              <a:t>	Defensive        </a:t>
            </a:r>
            <a:r>
              <a:rPr lang="en-US" sz="1800" dirty="0">
                <a:solidFill>
                  <a:schemeClr val="tx2"/>
                </a:solidFill>
              </a:rPr>
              <a:t>						</a:t>
            </a:r>
            <a:r>
              <a:rPr lang="en-US" sz="1800" dirty="0" smtClean="0">
                <a:solidFill>
                  <a:schemeClr val="tx2"/>
                </a:solidFill>
              </a:rPr>
              <a:t>                         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	</a:t>
            </a:r>
            <a:r>
              <a:rPr lang="en-US" sz="1800" dirty="0" smtClean="0">
                <a:solidFill>
                  <a:schemeClr val="tx2"/>
                </a:solidFill>
              </a:rPr>
              <a:t>				Resistance 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					</a:t>
            </a:r>
            <a:r>
              <a:rPr lang="en-US" sz="1800" dirty="0" smtClean="0">
                <a:solidFill>
                  <a:schemeClr val="tx2"/>
                </a:solidFill>
              </a:rPr>
              <a:t>Justify 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					</a:t>
            </a:r>
            <a:r>
              <a:rPr lang="en-US" sz="1800" dirty="0" smtClean="0">
                <a:solidFill>
                  <a:schemeClr val="tx2"/>
                </a:solidFill>
              </a:rPr>
              <a:t>Minimize</a:t>
            </a: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					</a:t>
            </a:r>
            <a:r>
              <a:rPr lang="en-US" sz="1800" dirty="0" smtClean="0">
                <a:solidFill>
                  <a:schemeClr val="tx2"/>
                </a:solidFill>
              </a:rPr>
              <a:t>Blame</a:t>
            </a:r>
            <a:r>
              <a:rPr lang="en-US" sz="1800" dirty="0">
                <a:solidFill>
                  <a:schemeClr val="tx2"/>
                </a:solidFill>
              </a:rPr>
              <a:t>			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 smtClean="0">
                <a:solidFill>
                  <a:schemeClr val="tx2"/>
                </a:solidFill>
              </a:rPr>
              <a:t>  </a:t>
            </a:r>
            <a:r>
              <a:rPr lang="en-US" sz="1800" dirty="0">
                <a:solidFill>
                  <a:schemeClr val="tx2"/>
                </a:solidFill>
              </a:rPr>
              <a:t>		- Why should I change?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		- Nothing is wrong with me!!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		- </a:t>
            </a:r>
            <a:r>
              <a:rPr lang="en-US" sz="1800" dirty="0" err="1">
                <a:solidFill>
                  <a:schemeClr val="tx2"/>
                </a:solidFill>
              </a:rPr>
              <a:t>He/She</a:t>
            </a:r>
            <a:r>
              <a:rPr lang="en-US" sz="1800" dirty="0">
                <a:solidFill>
                  <a:schemeClr val="tx2"/>
                </a:solidFill>
              </a:rPr>
              <a:t> deserved it!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		- Women have too many rights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		- Blame women/men for the abuse.</a:t>
            </a:r>
          </a:p>
        </p:txBody>
      </p:sp>
    </p:spTree>
    <p:extLst>
      <p:ext uri="{BB962C8B-B14F-4D97-AF65-F5344CB8AC3E}">
        <p14:creationId xmlns:p14="http://schemas.microsoft.com/office/powerpoint/2010/main" val="23342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 Services Program (VSP)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CSOSA launched the Victim Services Program (VSP) in 2001.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The program serves residents within the District of Columbia who have been victims of Domestic Violence, Sexual Offenses, Traffic/Alcohol-related Crimes or Property Crimes. 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VSP is committed to responding to victims of crime with compassion, understanding and respect.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VSP works in conjunction with supervision/treatment staff and other community-based victim services agencies, identifies victims of crime, provides education on victim rights and delivers orientation and technical assistance to victims and the community.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VSP strives to educate the victim and the community on victims right.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VSP provides resources that can assist with healing the pain caused to victims when they are exposed to crime.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solidFill>
                  <a:srgbClr val="7030A0"/>
                </a:solidFill>
              </a:rPr>
              <a:t/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b="1" dirty="0">
                <a:solidFill>
                  <a:srgbClr val="7030A0"/>
                </a:solidFill>
              </a:rPr>
              <a:t>Princess McDuffie</a:t>
            </a:r>
            <a:r>
              <a:rPr lang="en-US" sz="2800" dirty="0">
                <a:solidFill>
                  <a:srgbClr val="7030A0"/>
                </a:solidFill>
              </a:rPr>
              <a:t/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Supervisory Community Supervision Officer (SCSO)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Domestic Violence Unit – Team #102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  <a:hlinkClick r:id="rId3"/>
              </a:rPr>
              <a:t>Princess.McDuffie@csosa.gov</a:t>
            </a:r>
            <a:r>
              <a:rPr lang="en-US" sz="2800" dirty="0">
                <a:solidFill>
                  <a:srgbClr val="7030A0"/>
                </a:solidFill>
              </a:rPr>
              <a:t/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202-585-7865 (office)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240-882-6877 (cell)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920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94640" y="613606"/>
            <a:ext cx="6482080" cy="767432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Stay </a:t>
            </a:r>
            <a:r>
              <a:rPr lang="en-US" sz="3800" smtClean="0"/>
              <a:t>Connected with CSOSA</a:t>
            </a:r>
            <a:r>
              <a:rPr lang="mr-IN" sz="3800" dirty="0" smtClean="0"/>
              <a:t>…</a:t>
            </a:r>
            <a:endParaRPr lang="en-US" sz="3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0" y="2274782"/>
            <a:ext cx="557909" cy="55790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740763" y="2274782"/>
            <a:ext cx="2343557" cy="557909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800" smtClean="0">
                <a:solidFill>
                  <a:schemeClr val="accent1"/>
                </a:solidFill>
              </a:rPr>
              <a:t>@DC_CSOSA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81" y="3380995"/>
            <a:ext cx="533282" cy="537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20" y="4467267"/>
            <a:ext cx="641963" cy="641963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5625261" y="4467267"/>
            <a:ext cx="2587397" cy="6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24466B"/>
              </a:buClr>
              <a:buFontTx/>
              <a:buNone/>
              <a:defRPr sz="1400" b="0" i="0" baseline="0">
                <a:solidFill>
                  <a:schemeClr val="bg2"/>
                </a:solidFill>
                <a:latin typeface="+mn-lt"/>
                <a:ea typeface="Verdana" charset="0"/>
                <a:cs typeface="Verdana" charset="0"/>
              </a:defRPr>
            </a:lvl1pPr>
            <a:lvl2pPr marL="266687" indent="0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24466B"/>
              </a:buClr>
              <a:buFontTx/>
              <a:buNone/>
              <a:tabLst/>
              <a:defRPr sz="1400" b="0" i="0" baseline="0">
                <a:solidFill>
                  <a:schemeClr val="bg2"/>
                </a:solidFill>
                <a:latin typeface="+mn-lt"/>
                <a:ea typeface="Verdana" charset="0"/>
                <a:cs typeface="Verdana" charset="0"/>
              </a:defRPr>
            </a:lvl2pPr>
            <a:lvl3pPr marL="509564" indent="0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24466B"/>
              </a:buClr>
              <a:buFontTx/>
              <a:buNone/>
              <a:defRPr sz="1400" b="0" i="0" baseline="0">
                <a:solidFill>
                  <a:schemeClr val="bg2"/>
                </a:solidFill>
                <a:latin typeface="+mn-lt"/>
                <a:ea typeface="Verdana" charset="0"/>
                <a:cs typeface="Verdana" charset="0"/>
              </a:defRPr>
            </a:lvl3pPr>
            <a:lvl4pPr marL="796885" indent="0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24466B"/>
              </a:buClr>
              <a:buFontTx/>
              <a:buNone/>
              <a:defRPr sz="1400" b="0" i="0" baseline="0">
                <a:solidFill>
                  <a:schemeClr val="bg2"/>
                </a:solidFill>
                <a:latin typeface="+mn-lt"/>
                <a:ea typeface="Verdana" charset="0"/>
                <a:cs typeface="Verdana" charset="0"/>
              </a:defRPr>
            </a:lvl4pPr>
            <a:lvl5pPr marL="1203265" indent="-177791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400">
                <a:solidFill>
                  <a:srgbClr val="717576"/>
                </a:solidFill>
                <a:latin typeface="+mj-lt"/>
                <a:ea typeface="Arial"/>
                <a:cs typeface="Arial"/>
              </a:defRPr>
            </a:lvl5pPr>
            <a:lvl6pPr marL="2055710" indent="-171442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rgbClr val="4C4C4C"/>
                </a:solidFill>
                <a:latin typeface="+mn-lt"/>
                <a:ea typeface="ＭＳ Ｐゴシック" pitchFamily="-106" charset="-128"/>
              </a:defRPr>
            </a:lvl6pPr>
            <a:lvl7pPr marL="2512887" indent="-171442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rgbClr val="4C4C4C"/>
                </a:solidFill>
                <a:latin typeface="+mn-lt"/>
                <a:ea typeface="ＭＳ Ｐゴシック" pitchFamily="-106" charset="-128"/>
              </a:defRPr>
            </a:lvl7pPr>
            <a:lvl8pPr marL="2970065" indent="-171442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rgbClr val="4C4C4C"/>
                </a:solidFill>
                <a:latin typeface="+mn-lt"/>
                <a:ea typeface="ＭＳ Ｐゴシック" pitchFamily="-106" charset="-128"/>
              </a:defRPr>
            </a:lvl8pPr>
            <a:lvl9pPr marL="3427242" indent="-171442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rgbClr val="4C4C4C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 indent="-171442">
              <a:spcAft>
                <a:spcPts val="2400"/>
              </a:spcAft>
            </a:pPr>
            <a:r>
              <a:rPr lang="en-US" sz="2800" kern="0" dirty="0" err="1" smtClean="0">
                <a:solidFill>
                  <a:schemeClr val="accent1"/>
                </a:solidFill>
              </a:rPr>
              <a:t>www.csosa.gov</a:t>
            </a:r>
            <a:endParaRPr lang="en-US" sz="2800" kern="0" dirty="0">
              <a:solidFill>
                <a:schemeClr val="accent1"/>
              </a:solidFill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3825161" y="3380995"/>
            <a:ext cx="2023517" cy="53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24466B"/>
              </a:buClr>
              <a:buFontTx/>
              <a:buNone/>
              <a:defRPr sz="1400" b="0" i="0" baseline="0">
                <a:solidFill>
                  <a:schemeClr val="bg2"/>
                </a:solidFill>
                <a:latin typeface="+mn-lt"/>
                <a:ea typeface="Verdana" charset="0"/>
                <a:cs typeface="Verdana" charset="0"/>
              </a:defRPr>
            </a:lvl1pPr>
            <a:lvl2pPr marL="266687" indent="0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24466B"/>
              </a:buClr>
              <a:buFontTx/>
              <a:buNone/>
              <a:tabLst/>
              <a:defRPr sz="1400" b="0" i="0" baseline="0">
                <a:solidFill>
                  <a:schemeClr val="bg2"/>
                </a:solidFill>
                <a:latin typeface="+mn-lt"/>
                <a:ea typeface="Verdana" charset="0"/>
                <a:cs typeface="Verdana" charset="0"/>
              </a:defRPr>
            </a:lvl2pPr>
            <a:lvl3pPr marL="509564" indent="0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24466B"/>
              </a:buClr>
              <a:buFontTx/>
              <a:buNone/>
              <a:defRPr sz="1400" b="0" i="0" baseline="0">
                <a:solidFill>
                  <a:schemeClr val="bg2"/>
                </a:solidFill>
                <a:latin typeface="+mn-lt"/>
                <a:ea typeface="Verdana" charset="0"/>
                <a:cs typeface="Verdana" charset="0"/>
              </a:defRPr>
            </a:lvl3pPr>
            <a:lvl4pPr marL="796885" indent="0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rgbClr val="24466B"/>
              </a:buClr>
              <a:buFontTx/>
              <a:buNone/>
              <a:defRPr sz="1400" b="0" i="0" baseline="0">
                <a:solidFill>
                  <a:schemeClr val="bg2"/>
                </a:solidFill>
                <a:latin typeface="+mn-lt"/>
                <a:ea typeface="Verdana" charset="0"/>
                <a:cs typeface="Verdana" charset="0"/>
              </a:defRPr>
            </a:lvl4pPr>
            <a:lvl5pPr marL="1203265" indent="-177791" algn="l" rtl="0" eaLnBrk="1" fontAlgn="base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1400">
                <a:solidFill>
                  <a:srgbClr val="717576"/>
                </a:solidFill>
                <a:latin typeface="+mj-lt"/>
                <a:ea typeface="Arial"/>
                <a:cs typeface="Arial"/>
              </a:defRPr>
            </a:lvl5pPr>
            <a:lvl6pPr marL="2055710" indent="-171442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rgbClr val="4C4C4C"/>
                </a:solidFill>
                <a:latin typeface="+mn-lt"/>
                <a:ea typeface="ＭＳ Ｐゴシック" pitchFamily="-106" charset="-128"/>
              </a:defRPr>
            </a:lvl6pPr>
            <a:lvl7pPr marL="2512887" indent="-171442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rgbClr val="4C4C4C"/>
                </a:solidFill>
                <a:latin typeface="+mn-lt"/>
                <a:ea typeface="ＭＳ Ｐゴシック" pitchFamily="-106" charset="-128"/>
              </a:defRPr>
            </a:lvl7pPr>
            <a:lvl8pPr marL="2970065" indent="-171442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rgbClr val="4C4C4C"/>
                </a:solidFill>
                <a:latin typeface="+mn-lt"/>
                <a:ea typeface="ＭＳ Ｐゴシック" pitchFamily="-106" charset="-128"/>
              </a:defRPr>
            </a:lvl8pPr>
            <a:lvl9pPr marL="3427242" indent="-171442" algn="l" rtl="0" eaLnBrk="1" fontAlgn="base" hangingPunct="1">
              <a:lnSpc>
                <a:spcPct val="120000"/>
              </a:lnSpc>
              <a:spcBef>
                <a:spcPct val="60000"/>
              </a:spcBef>
              <a:spcAft>
                <a:spcPct val="0"/>
              </a:spcAft>
              <a:buChar char="»"/>
              <a:defRPr>
                <a:solidFill>
                  <a:srgbClr val="4C4C4C"/>
                </a:solidFill>
                <a:latin typeface="+mn-lt"/>
                <a:ea typeface="ＭＳ Ｐゴシック" pitchFamily="-106" charset="-128"/>
              </a:defRPr>
            </a:lvl9pPr>
          </a:lstStyle>
          <a:p>
            <a:pPr>
              <a:spcAft>
                <a:spcPts val="2400"/>
              </a:spcAft>
            </a:pPr>
            <a:r>
              <a:rPr lang="en-US" sz="2800" kern="0" dirty="0" smtClean="0">
                <a:solidFill>
                  <a:schemeClr val="accent1"/>
                </a:solidFill>
              </a:rPr>
              <a:t>/DCCSOSA</a:t>
            </a:r>
            <a:endParaRPr lang="en-US" sz="2800" kern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4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CSOSA’s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</a:rPr>
              <a:t>INCREASE PUBLIC SAFETY</a:t>
            </a:r>
          </a:p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</a:rPr>
              <a:t>PREVENT CRIME</a:t>
            </a:r>
          </a:p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</a:rPr>
              <a:t>REDUCE RECIDIVISM</a:t>
            </a:r>
          </a:p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</a:rPr>
              <a:t>SUPPORT THE FAIR ADMINISTRATION OF JUSTICE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791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Domestic Violence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Is a specialized unit that provides supervision and treatment services for male and female offenders who have committed domestic violence related offenses/convictions.  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Consist of three dedicated supervision teams that provide case management services and two treatment teams that provides psycho-educational and direct treatment services for male and female batterers with special Court-ordered conditions.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678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Supervision CSOs Responsible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Conduct the CSOSA Risk/Needs  (22 Domains) 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    (Assessment/Assign Supervision Level)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    Intensive, Maximum, Medium, </a:t>
            </a:r>
            <a:r>
              <a:rPr lang="en-US" sz="1800" dirty="0" smtClean="0">
                <a:solidFill>
                  <a:schemeClr val="tx2"/>
                </a:solidFill>
              </a:rPr>
              <a:t>Minimum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Develop </a:t>
            </a:r>
            <a:r>
              <a:rPr lang="en-US" sz="1800" dirty="0">
                <a:solidFill>
                  <a:schemeClr val="tx2"/>
                </a:solidFill>
              </a:rPr>
              <a:t>a Prescriptive Supervision Plan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Monitor Special Conditions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Make Referrals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Home Visits 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Accountability Tours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Victim Contacts</a:t>
            </a:r>
          </a:p>
          <a:p>
            <a:pPr>
              <a:lnSpc>
                <a:spcPct val="9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Report to Releasing Authorities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47976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Types of Cases: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</a:rPr>
              <a:t>CIVIL PROTECTION ORDER</a:t>
            </a: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</a:rPr>
              <a:t>DEFERRED SENTENCING AGREEMENT</a:t>
            </a: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</a:rPr>
              <a:t>PROBATION</a:t>
            </a: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</a:rPr>
              <a:t>PAROLE</a:t>
            </a: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</a:rPr>
              <a:t>SUPERVISED RELEASE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247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Victim Contact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Supervision staff attempt to make contact with victims via telephone/letter within the first 30-days of receiving the case assignment and every 90-days thereafter.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DVIP treatment facilitators attempt to establish initial contact with victims by telephone and victim letter/resource packet within five (5) working days.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tx2"/>
                </a:solidFill>
              </a:rPr>
              <a:t>Victims are notified by telephone/letter to inform of a participant’s termination from DVIP.  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4365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3345" y="823780"/>
            <a:ext cx="8248168" cy="971647"/>
          </a:xfrm>
        </p:spPr>
        <p:txBody>
          <a:bodyPr/>
          <a:lstStyle/>
          <a:p>
            <a:r>
              <a:rPr lang="en-US" dirty="0" smtClean="0"/>
              <a:t>DVIP  Objectives: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</a:rPr>
              <a:t>To eliminate battering behavior </a:t>
            </a:r>
            <a:r>
              <a:rPr lang="en-US" sz="2800" dirty="0" smtClean="0">
                <a:solidFill>
                  <a:schemeClr val="tx2"/>
                </a:solidFill>
              </a:rPr>
              <a:t>within intimate </a:t>
            </a:r>
            <a:r>
              <a:rPr lang="en-US" sz="2800" dirty="0">
                <a:solidFill>
                  <a:schemeClr val="tx2"/>
                </a:solidFill>
              </a:rPr>
              <a:t>and familial relationships. </a:t>
            </a:r>
          </a:p>
          <a:p>
            <a:pPr>
              <a:buNone/>
              <a:defRPr/>
            </a:pPr>
            <a:endParaRPr lang="en-US" sz="28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chemeClr val="tx2"/>
                </a:solidFill>
              </a:rPr>
              <a:t>To decrease the recidivism rate for </a:t>
            </a:r>
            <a:r>
              <a:rPr lang="en-US" sz="2800" dirty="0" smtClean="0">
                <a:solidFill>
                  <a:schemeClr val="tx2"/>
                </a:solidFill>
              </a:rPr>
              <a:t>domestic </a:t>
            </a:r>
            <a:r>
              <a:rPr lang="en-US" sz="2800" dirty="0">
                <a:solidFill>
                  <a:schemeClr val="tx2"/>
                </a:solidFill>
              </a:rPr>
              <a:t>violence offenses within the District of Columbia.</a:t>
            </a:r>
          </a:p>
        </p:txBody>
      </p:sp>
    </p:spTree>
    <p:extLst>
      <p:ext uri="{BB962C8B-B14F-4D97-AF65-F5344CB8AC3E}">
        <p14:creationId xmlns:p14="http://schemas.microsoft.com/office/powerpoint/2010/main" val="76387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DVIP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The goal of this psycho/social educational treatment program is to end assaultive behavior in relationships by providing services to those men and women who either admit to violent, threatening and/or menacing behavior, or who are accused or found guilty of threats, assault, battery or any other offense related to domestic conflict.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901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and Text">
  <a:themeElements>
    <a:clrScheme name="CSOSA Brand">
      <a:dk1>
        <a:srgbClr val="4C4C4F"/>
      </a:dk1>
      <a:lt1>
        <a:srgbClr val="FFFFFF"/>
      </a:lt1>
      <a:dk2>
        <a:srgbClr val="000000"/>
      </a:dk2>
      <a:lt2>
        <a:srgbClr val="939598"/>
      </a:lt2>
      <a:accent1>
        <a:srgbClr val="051D49"/>
      </a:accent1>
      <a:accent2>
        <a:srgbClr val="C4A11C"/>
      </a:accent2>
      <a:accent3>
        <a:srgbClr val="A32A29"/>
      </a:accent3>
      <a:accent4>
        <a:srgbClr val="D13239"/>
      </a:accent4>
      <a:accent5>
        <a:srgbClr val="CAC8C8"/>
      </a:accent5>
      <a:accent6>
        <a:srgbClr val="DBD9D6"/>
      </a:accent6>
      <a:hlink>
        <a:srgbClr val="051D49"/>
      </a:hlink>
      <a:folHlink>
        <a:srgbClr val="051D49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49088</TotalTime>
  <Words>915</Words>
  <Application>Microsoft Office PowerPoint</Application>
  <PresentationFormat>On-screen Show (4:3)</PresentationFormat>
  <Paragraphs>137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ＭＳ Ｐゴシック</vt:lpstr>
      <vt:lpstr>.AppleSystemUIFont</vt:lpstr>
      <vt:lpstr>Arial</vt:lpstr>
      <vt:lpstr>Courier New</vt:lpstr>
      <vt:lpstr>DINOT</vt:lpstr>
      <vt:lpstr>Franklin Gothic Book</vt:lpstr>
      <vt:lpstr>Franklin Gothic Medium</vt:lpstr>
      <vt:lpstr>Gotham</vt:lpstr>
      <vt:lpstr>Open Sans</vt:lpstr>
      <vt:lpstr>Oswald</vt:lpstr>
      <vt:lpstr>Oswald Light</vt:lpstr>
      <vt:lpstr>Times</vt:lpstr>
      <vt:lpstr>Verdana</vt:lpstr>
      <vt:lpstr>Wingdings</vt:lpstr>
      <vt:lpstr>Title and Text</vt:lpstr>
      <vt:lpstr>PowerPoint Presentation</vt:lpstr>
      <vt:lpstr>What is CSOSA? </vt:lpstr>
      <vt:lpstr>What is CSOSA’s Mission</vt:lpstr>
      <vt:lpstr>The Domestic Violence Unit</vt:lpstr>
      <vt:lpstr>What are Supervision CSOs Responsible for?</vt:lpstr>
      <vt:lpstr>5 Types of Cases:</vt:lpstr>
      <vt:lpstr>Victim Contact Standards</vt:lpstr>
      <vt:lpstr>DVIP  Objectives: </vt:lpstr>
      <vt:lpstr>DVIP Goals</vt:lpstr>
      <vt:lpstr>Treatment Objectives</vt:lpstr>
      <vt:lpstr>Treatment Objectives Continued </vt:lpstr>
      <vt:lpstr>Layout of DVIP</vt:lpstr>
      <vt:lpstr>Types of DVIP Groups:</vt:lpstr>
      <vt:lpstr>Facilitators Responsibilities:</vt:lpstr>
      <vt:lpstr>Facilitators Responsibilities Continued:</vt:lpstr>
      <vt:lpstr>Cycle of Abuse</vt:lpstr>
      <vt:lpstr>The Power and Control Wheel</vt:lpstr>
      <vt:lpstr>The Equality Wheel</vt:lpstr>
      <vt:lpstr>DVIP/Supervision Collaboration:</vt:lpstr>
      <vt:lpstr>Treatment Process</vt:lpstr>
      <vt:lpstr>Victim Services Program (VSP)</vt:lpstr>
      <vt:lpstr>Contact Information</vt:lpstr>
      <vt:lpstr>Stay Connected with CSOSA…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 Agens</dc:creator>
  <cp:lastModifiedBy>Princess McDuffie</cp:lastModifiedBy>
  <cp:revision>2899</cp:revision>
  <cp:lastPrinted>2018-10-05T15:44:03Z</cp:lastPrinted>
  <dcterms:created xsi:type="dcterms:W3CDTF">2012-09-12T16:02:19Z</dcterms:created>
  <dcterms:modified xsi:type="dcterms:W3CDTF">2018-10-09T11:22:47Z</dcterms:modified>
</cp:coreProperties>
</file>